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55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8" r:id="rId3"/>
    <p:sldId id="408" r:id="rId4"/>
    <p:sldId id="404" r:id="rId5"/>
    <p:sldId id="409" r:id="rId6"/>
    <p:sldId id="410" r:id="rId7"/>
    <p:sldId id="411" r:id="rId8"/>
    <p:sldId id="412" r:id="rId9"/>
    <p:sldId id="401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üleyha Yılmaz" initials="ZY" lastIdx="2" clrIdx="0">
    <p:extLst>
      <p:ext uri="{19B8F6BF-5375-455C-9EA6-DF929625EA0E}">
        <p15:presenceInfo xmlns:p15="http://schemas.microsoft.com/office/powerpoint/2012/main" userId="bd933f2ac9780f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DD8E6"/>
    <a:srgbClr val="D2691E"/>
    <a:srgbClr val="483D8B"/>
    <a:srgbClr val="326EA0"/>
    <a:srgbClr val="FF7F50"/>
    <a:srgbClr val="B94848"/>
    <a:srgbClr val="FFD700"/>
    <a:srgbClr val="FDF47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3878" autoAdjust="0"/>
  </p:normalViewPr>
  <p:slideViewPr>
    <p:cSldViewPr snapToGrid="0">
      <p:cViewPr varScale="1">
        <p:scale>
          <a:sx n="107" d="100"/>
          <a:sy n="107" d="100"/>
        </p:scale>
        <p:origin x="63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6820EC53-40A7-49F0-B6A6-617F1EDB2B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0ACEE36-9EB3-4444-B50B-61B32BEBB6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1A01E-85C4-4620-9ABC-01F095866B4A}" type="datetimeFigureOut">
              <a:rPr lang="tr-TR" smtClean="0"/>
              <a:t>14.12.2021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66BB19A-D74B-486F-8F1D-2744078B95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353889D-AA8A-4D54-BBBC-31B256046A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D47B1-97E0-4973-A7CD-325D926C4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043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2C0D7-40E7-4EF3-A5F5-4E439C456BDC}" type="datetimeFigureOut">
              <a:rPr lang="tr-TR" smtClean="0"/>
              <a:t>14.12.2021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40E96-966A-4767-9A41-0B33EFC37F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B4D3-2163-4719-A622-B4FA80AD4210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3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3D80-D753-4CDD-A37F-122A7C4E5816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1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27C9-5435-4A25-BCA8-A7650166233D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11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6D4-1441-476F-8DAB-AAA17FA31C7D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2691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953E-8EE8-4E7D-A9F5-FE12E33E6220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8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2F76-6735-463B-ACBB-B6714DC3685E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63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5FE9-CC23-4A09-A7B9-55CA70654D75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89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8544-3FAC-4AF8-B1EE-6B12DA6711F5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86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FDD4-6553-424B-A996-06BB3A9CA4DF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0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4E30-90A1-4AA2-9185-FDBC67727CD8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7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01BF-ABDD-4AF2-BB40-A27407734071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E6D4-D6AF-4726-A9C3-F423F21C88A9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0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34D-D8E3-475C-BD2A-3C47952FF234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0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CCF4-E217-402B-BA8C-33DD8CB0224A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9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469B-456C-4EEB-A920-EE135CD1CD92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2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B48D-AA94-41C1-B777-1E726F73FC65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7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4911-A6E5-4A84-9EFB-A49CBA6F9DE5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0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5B47A-42A1-468D-AE02-C8F0AB97CA56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00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  <p:sldLayoutId id="2147484365" r:id="rId10"/>
    <p:sldLayoutId id="2147484366" r:id="rId11"/>
    <p:sldLayoutId id="2147484367" r:id="rId12"/>
    <p:sldLayoutId id="2147484368" r:id="rId13"/>
    <p:sldLayoutId id="2147484369" r:id="rId14"/>
    <p:sldLayoutId id="2147484370" r:id="rId15"/>
    <p:sldLayoutId id="2147484371" r:id="rId16"/>
    <p:sldLayoutId id="2147484372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302537"/>
            <a:ext cx="3573193" cy="1688123"/>
          </a:xfrm>
          <a:solidFill>
            <a:schemeClr val="tx1">
              <a:lumMod val="7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tr-TR" sz="3200" b="1" dirty="0">
                <a:solidFill>
                  <a:srgbClr val="000000"/>
                </a:solidFill>
                <a:effectLst/>
                <a:ea typeface="Cambria" panose="02040503050406030204" pitchFamily="18" charset="0"/>
              </a:rPr>
              <a:t>Projenin Adı</a:t>
            </a:r>
            <a:endParaRPr lang="en-US" sz="3200" b="1" dirty="0">
              <a:solidFill>
                <a:srgbClr val="000000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82035"/>
            <a:ext cx="12192000" cy="1985683"/>
          </a:xfrm>
        </p:spPr>
        <p:txBody>
          <a:bodyPr>
            <a:normAutofit fontScale="62500" lnSpcReduction="20000"/>
          </a:bodyPr>
          <a:lstStyle/>
          <a:p>
            <a:pPr algn="ctr"/>
            <a:endParaRPr lang="tr-TR" sz="2400" b="1" dirty="0">
              <a:solidFill>
                <a:srgbClr val="000000"/>
              </a:solidFill>
              <a:effectLst/>
              <a:latin typeface="+mj-lt"/>
              <a:ea typeface="Cambria" panose="0204050305040603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Öğrenci Numarası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Adı Soyadı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 Dersinin Adı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CDDD2B-7399-4306-BF49-56AC491FC3B2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0694894" cy="17839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000" b="1" dirty="0">
                <a:solidFill>
                  <a:srgbClr val="000000"/>
                </a:solidFill>
                <a:ea typeface="Cambria" panose="02040503050406030204" pitchFamily="18" charset="0"/>
              </a:rPr>
              <a:t>T.C.</a:t>
            </a:r>
          </a:p>
          <a:p>
            <a:pPr algn="ctr"/>
            <a:r>
              <a:rPr lang="tr-TR" sz="2000" b="1" dirty="0">
                <a:solidFill>
                  <a:srgbClr val="000000"/>
                </a:solidFill>
                <a:ea typeface="Cambria" panose="02040503050406030204" pitchFamily="18" charset="0"/>
              </a:rPr>
              <a:t>SELÇUK ÜNİVERSİTESİ</a:t>
            </a:r>
          </a:p>
          <a:p>
            <a:pPr algn="ctr"/>
            <a:r>
              <a:rPr lang="tr-TR" sz="2000" b="1" dirty="0">
                <a:solidFill>
                  <a:srgbClr val="000000"/>
                </a:solidFill>
                <a:ea typeface="Cambria" panose="02040503050406030204" pitchFamily="18" charset="0"/>
              </a:rPr>
              <a:t>TEKNOLOJİ FAKÜLTESİ</a:t>
            </a:r>
          </a:p>
          <a:p>
            <a:pPr algn="ctr"/>
            <a:r>
              <a:rPr lang="tr-TR" sz="2000" b="1" dirty="0">
                <a:solidFill>
                  <a:srgbClr val="000000"/>
                </a:solidFill>
                <a:ea typeface="Cambria" panose="02040503050406030204" pitchFamily="18" charset="0"/>
              </a:rPr>
              <a:t>BİLGİSAYAR MÜHENDİSLİĞİ BÖLÜMÜ</a:t>
            </a:r>
          </a:p>
          <a:p>
            <a:pPr algn="ctr"/>
            <a:r>
              <a:rPr lang="tr-TR" sz="2000" b="1" dirty="0">
                <a:solidFill>
                  <a:srgbClr val="000000"/>
                </a:solidFill>
                <a:ea typeface="Cambria" panose="02040503050406030204" pitchFamily="18" charset="0"/>
              </a:rPr>
              <a:t>ÖDÜLLÜ PROJE YARIŞMASI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88712B-D550-44B0-80E9-9146ABE328A1}"/>
              </a:ext>
            </a:extLst>
          </p:cNvPr>
          <p:cNvSpPr txBox="1">
            <a:spLocks/>
          </p:cNvSpPr>
          <p:nvPr/>
        </p:nvSpPr>
        <p:spPr>
          <a:xfrm>
            <a:off x="3742006" y="2302537"/>
            <a:ext cx="8449993" cy="16881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solidFill>
                <a:srgbClr val="000000"/>
              </a:solidFill>
              <a:effectLst/>
              <a:ea typeface="Cambria" panose="02040503050406030204" pitchFamily="18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81256DE2-6717-4BC9-A500-8322FA7F24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44" y="223241"/>
            <a:ext cx="1688124" cy="1688124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92CAA914-9300-425E-81E5-D1C824202F96}"/>
              </a:ext>
            </a:extLst>
          </p:cNvPr>
          <p:cNvSpPr txBox="1"/>
          <p:nvPr/>
        </p:nvSpPr>
        <p:spPr>
          <a:xfrm>
            <a:off x="8501691" y="1343288"/>
            <a:ext cx="3384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YARIŞMASI SPONSORU</a:t>
            </a:r>
          </a:p>
        </p:txBody>
      </p:sp>
      <p:pic>
        <p:nvPicPr>
          <p:cNvPr id="9" name="Picture 6" descr="Kuveyt Türk">
            <a:extLst>
              <a:ext uri="{FF2B5EF4-FFF2-40B4-BE49-F238E27FC236}">
                <a16:creationId xmlns:a16="http://schemas.microsoft.com/office/drawing/2014/main" id="{4E7D2B65-DAB7-4D6D-B973-F273A0D1B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662" y="474709"/>
            <a:ext cx="3607449" cy="83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0DC76F35-B5EA-4C2E-AC4E-248664791A81}"/>
              </a:ext>
            </a:extLst>
          </p:cNvPr>
          <p:cNvSpPr txBox="1"/>
          <p:nvPr/>
        </p:nvSpPr>
        <p:spPr>
          <a:xfrm>
            <a:off x="-1" y="6378742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GÜZ YARIYILI – KONYA/2022</a:t>
            </a:r>
          </a:p>
        </p:txBody>
      </p:sp>
    </p:spTree>
    <p:extLst>
      <p:ext uri="{BB962C8B-B14F-4D97-AF65-F5344CB8AC3E}">
        <p14:creationId xmlns:p14="http://schemas.microsoft.com/office/powerpoint/2010/main" val="3328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D9FC9E-DDC0-4E33-9647-460C165E8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12" y="14355"/>
            <a:ext cx="10672688" cy="1090790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tr-TR" sz="3200" dirty="0">
                <a:solidFill>
                  <a:srgbClr val="0000FF"/>
                </a:solidFill>
                <a:effectLst/>
                <a:ea typeface="Cambria" panose="02040503050406030204" pitchFamily="18" charset="0"/>
              </a:rPr>
              <a:t>PROJENİN AMACI</a:t>
            </a:r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52FE4290-3628-459E-AC83-5AE93ED09047}"/>
              </a:ext>
            </a:extLst>
          </p:cNvPr>
          <p:cNvSpPr txBox="1">
            <a:spLocks/>
          </p:cNvSpPr>
          <p:nvPr/>
        </p:nvSpPr>
        <p:spPr>
          <a:xfrm>
            <a:off x="0" y="1461248"/>
            <a:ext cx="11994776" cy="5033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endParaRPr lang="tr-TR" sz="2200"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098630D-2FA4-4E17-AEB3-E2A2D65A3246}"/>
              </a:ext>
            </a:extLst>
          </p:cNvPr>
          <p:cNvSpPr txBox="1">
            <a:spLocks/>
          </p:cNvSpPr>
          <p:nvPr/>
        </p:nvSpPr>
        <p:spPr>
          <a:xfrm>
            <a:off x="8966" y="14356"/>
            <a:ext cx="1360946" cy="109079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0000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7" name="Unvan 1">
            <a:extLst>
              <a:ext uri="{FF2B5EF4-FFF2-40B4-BE49-F238E27FC236}">
                <a16:creationId xmlns:a16="http://schemas.microsoft.com/office/drawing/2014/main" id="{D1CE4CFC-E8C0-4E3F-9808-C7C6488BC57E}"/>
              </a:ext>
            </a:extLst>
          </p:cNvPr>
          <p:cNvSpPr txBox="1">
            <a:spLocks/>
          </p:cNvSpPr>
          <p:nvPr/>
        </p:nvSpPr>
        <p:spPr>
          <a:xfrm>
            <a:off x="0" y="6494312"/>
            <a:ext cx="12192000" cy="363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2021-2022 GÜZ YARIYILI </a:t>
            </a:r>
            <a:r>
              <a:rPr lang="tr-TR" sz="1600" b="1" dirty="0">
                <a:solidFill>
                  <a:srgbClr val="000000"/>
                </a:solidFill>
                <a:effectLst/>
                <a:ea typeface="Cambria" panose="02040503050406030204" pitchFamily="18" charset="0"/>
              </a:rPr>
              <a:t>BİLGİSAYAR MÜHENDİSLİĞİ BÖLÜMÜ ÖDÜLLÜ PROJE YARIŞMASI                          </a:t>
            </a:r>
            <a:r>
              <a:rPr lang="tr-TR" sz="1600" dirty="0">
                <a:solidFill>
                  <a:srgbClr val="000000"/>
                </a:solidFill>
                <a:effectLst/>
                <a:ea typeface="Cambria" panose="02040503050406030204" pitchFamily="18" charset="0"/>
              </a:rPr>
              <a:t> </a:t>
            </a:r>
            <a:r>
              <a:rPr lang="tr-TR" sz="1600" dirty="0">
                <a:solidFill>
                  <a:srgbClr val="0000FF"/>
                </a:solidFill>
                <a:effectLst/>
                <a:ea typeface="Cambria" panose="02040503050406030204" pitchFamily="18" charset="0"/>
              </a:rPr>
              <a:t>2/9</a:t>
            </a:r>
            <a:endParaRPr lang="tr-TR" sz="2800" dirty="0">
              <a:solidFill>
                <a:srgbClr val="0000FF"/>
              </a:solidFill>
              <a:effectLst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4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D9FC9E-DDC0-4E33-9647-460C165E8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12" y="12947"/>
            <a:ext cx="10672688" cy="1090790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tr-TR" sz="3200" dirty="0">
                <a:solidFill>
                  <a:srgbClr val="0000FF"/>
                </a:solidFill>
                <a:effectLst/>
                <a:ea typeface="Cambria" panose="02040503050406030204" pitchFamily="18" charset="0"/>
              </a:rPr>
              <a:t>PROJENİN ÖZGÜN DEĞERİ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098630D-2FA4-4E17-AEB3-E2A2D65A324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60946" cy="109079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0000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55" name="Unvan 1">
            <a:extLst>
              <a:ext uri="{FF2B5EF4-FFF2-40B4-BE49-F238E27FC236}">
                <a16:creationId xmlns:a16="http://schemas.microsoft.com/office/drawing/2014/main" id="{B6A1D272-A307-4FB6-8AC5-A2F7D87F1A6E}"/>
              </a:ext>
            </a:extLst>
          </p:cNvPr>
          <p:cNvSpPr txBox="1">
            <a:spLocks/>
          </p:cNvSpPr>
          <p:nvPr/>
        </p:nvSpPr>
        <p:spPr>
          <a:xfrm>
            <a:off x="0" y="6494312"/>
            <a:ext cx="12192000" cy="363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2021-2022 GÜZ YARIYILI </a:t>
            </a:r>
            <a:r>
              <a:rPr lang="tr-TR" sz="1600" b="1" dirty="0">
                <a:solidFill>
                  <a:srgbClr val="000000"/>
                </a:solidFill>
                <a:effectLst/>
                <a:ea typeface="Cambria" panose="02040503050406030204" pitchFamily="18" charset="0"/>
              </a:rPr>
              <a:t>BİLGİSAYAR MÜHENDİSLİĞİ BÖLÜMÜ ÖDÜLLÜ PROJE YARIŞMASI                          </a:t>
            </a:r>
            <a:r>
              <a:rPr lang="tr-TR" sz="1600" dirty="0">
                <a:solidFill>
                  <a:srgbClr val="0000FF"/>
                </a:solidFill>
                <a:effectLst/>
                <a:ea typeface="Cambria" panose="02040503050406030204" pitchFamily="18" charset="0"/>
              </a:rPr>
              <a:t>3/9</a:t>
            </a:r>
            <a:endParaRPr lang="tr-TR" sz="2800" dirty="0">
              <a:solidFill>
                <a:srgbClr val="0000FF"/>
              </a:solidFill>
              <a:effectLst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64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van 1">
            <a:extLst>
              <a:ext uri="{FF2B5EF4-FFF2-40B4-BE49-F238E27FC236}">
                <a16:creationId xmlns:a16="http://schemas.microsoft.com/office/drawing/2014/main" id="{57EA409C-08CF-431E-80A3-B45026AA91CA}"/>
              </a:ext>
            </a:extLst>
          </p:cNvPr>
          <p:cNvSpPr txBox="1">
            <a:spLocks/>
          </p:cNvSpPr>
          <p:nvPr/>
        </p:nvSpPr>
        <p:spPr>
          <a:xfrm>
            <a:off x="1519312" y="12947"/>
            <a:ext cx="10672688" cy="10907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>
                <a:solidFill>
                  <a:srgbClr val="0000FF"/>
                </a:solidFill>
                <a:effectLst/>
                <a:ea typeface="Cambria" panose="02040503050406030204" pitchFamily="18" charset="0"/>
              </a:rPr>
              <a:t>PROJENİN HEDEF KİTLESİ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B820CB-018C-48E9-BAB1-135342D1AEB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60946" cy="109079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0000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16" name="Unvan 1">
            <a:extLst>
              <a:ext uri="{FF2B5EF4-FFF2-40B4-BE49-F238E27FC236}">
                <a16:creationId xmlns:a16="http://schemas.microsoft.com/office/drawing/2014/main" id="{9AEEAAE9-D220-40CD-9358-CBE8704B422D}"/>
              </a:ext>
            </a:extLst>
          </p:cNvPr>
          <p:cNvSpPr txBox="1">
            <a:spLocks/>
          </p:cNvSpPr>
          <p:nvPr/>
        </p:nvSpPr>
        <p:spPr>
          <a:xfrm>
            <a:off x="0" y="6494312"/>
            <a:ext cx="12192000" cy="363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2021-2022 GÜZ YARIYILI </a:t>
            </a:r>
            <a:r>
              <a:rPr lang="tr-TR" sz="1600" b="1" dirty="0">
                <a:solidFill>
                  <a:srgbClr val="000000"/>
                </a:solidFill>
                <a:effectLst/>
                <a:ea typeface="Cambria" panose="02040503050406030204" pitchFamily="18" charset="0"/>
              </a:rPr>
              <a:t>BİLGİSAYAR MÜHENDİSLİĞİ BÖLÜMÜ ÖDÜLLÜ PROJE YARIŞMASI                         </a:t>
            </a:r>
            <a:r>
              <a:rPr lang="tr-TR" sz="1600" dirty="0">
                <a:solidFill>
                  <a:srgbClr val="000000"/>
                </a:solidFill>
                <a:effectLst/>
                <a:ea typeface="Cambria" panose="02040503050406030204" pitchFamily="18" charset="0"/>
              </a:rPr>
              <a:t> </a:t>
            </a:r>
            <a:r>
              <a:rPr lang="tr-TR" sz="1600" dirty="0">
                <a:solidFill>
                  <a:srgbClr val="0000FF"/>
                </a:solidFill>
                <a:effectLst/>
                <a:ea typeface="Cambria" panose="02040503050406030204" pitchFamily="18" charset="0"/>
              </a:rPr>
              <a:t>4/9</a:t>
            </a:r>
            <a:endParaRPr lang="tr-TR" sz="2800" dirty="0">
              <a:solidFill>
                <a:srgbClr val="0000FF"/>
              </a:solidFill>
              <a:effectLst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0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van 1">
            <a:extLst>
              <a:ext uri="{FF2B5EF4-FFF2-40B4-BE49-F238E27FC236}">
                <a16:creationId xmlns:a16="http://schemas.microsoft.com/office/drawing/2014/main" id="{57EA409C-08CF-431E-80A3-B45026AA91CA}"/>
              </a:ext>
            </a:extLst>
          </p:cNvPr>
          <p:cNvSpPr txBox="1">
            <a:spLocks/>
          </p:cNvSpPr>
          <p:nvPr/>
        </p:nvSpPr>
        <p:spPr>
          <a:xfrm>
            <a:off x="1519312" y="12947"/>
            <a:ext cx="10672688" cy="10907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PROJENİN YENİLİKÇİ ÖZELLİKLERİ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B820CB-018C-48E9-BAB1-135342D1AEB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60946" cy="109079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/>
              <a:ea typeface="Cambria" panose="02040503050406030204" pitchFamily="18" charset="0"/>
              <a:cs typeface="+mj-cs"/>
            </a:endParaRPr>
          </a:p>
        </p:txBody>
      </p:sp>
      <p:sp>
        <p:nvSpPr>
          <p:cNvPr id="16" name="Unvan 1">
            <a:extLst>
              <a:ext uri="{FF2B5EF4-FFF2-40B4-BE49-F238E27FC236}">
                <a16:creationId xmlns:a16="http://schemas.microsoft.com/office/drawing/2014/main" id="{9AEEAAE9-D220-40CD-9358-CBE8704B422D}"/>
              </a:ext>
            </a:extLst>
          </p:cNvPr>
          <p:cNvSpPr txBox="1">
            <a:spLocks/>
          </p:cNvSpPr>
          <p:nvPr/>
        </p:nvSpPr>
        <p:spPr>
          <a:xfrm>
            <a:off x="0" y="6494312"/>
            <a:ext cx="12192000" cy="363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2021-2022 GÜZ YARIYILI </a:t>
            </a: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BİLGİSAYAR MÜHENDİSLİĞİ BÖLÜMÜ ÖDÜLLÜ PROJE YARIŞMASI                          </a:t>
            </a:r>
            <a:r>
              <a:rPr lang="tr-TR" sz="1600" dirty="0">
                <a:solidFill>
                  <a:srgbClr val="0000FF"/>
                </a:solidFill>
                <a:effectLst/>
                <a:latin typeface="Bookman Old Style"/>
                <a:ea typeface="Cambria" panose="02040503050406030204" pitchFamily="18" charset="0"/>
              </a:rPr>
              <a:t>5</a:t>
            </a: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/9</a:t>
            </a:r>
            <a:endParaRPr kumimoji="0" lang="tr-TR" sz="2800" b="1" i="0" u="none" strike="noStrike" kern="1200" cap="all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ookman Old Style"/>
              <a:ea typeface="Cambria" panose="020405030504060302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673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van 1">
            <a:extLst>
              <a:ext uri="{FF2B5EF4-FFF2-40B4-BE49-F238E27FC236}">
                <a16:creationId xmlns:a16="http://schemas.microsoft.com/office/drawing/2014/main" id="{57EA409C-08CF-431E-80A3-B45026AA91CA}"/>
              </a:ext>
            </a:extLst>
          </p:cNvPr>
          <p:cNvSpPr txBox="1">
            <a:spLocks/>
          </p:cNvSpPr>
          <p:nvPr/>
        </p:nvSpPr>
        <p:spPr>
          <a:xfrm>
            <a:off x="1519312" y="12947"/>
            <a:ext cx="10672688" cy="10907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PROJEDE KULLANILAN TEKNOLOJİLER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B820CB-018C-48E9-BAB1-135342D1AEB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60946" cy="109079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/>
              <a:ea typeface="Cambria" panose="02040503050406030204" pitchFamily="18" charset="0"/>
              <a:cs typeface="+mj-cs"/>
            </a:endParaRPr>
          </a:p>
        </p:txBody>
      </p:sp>
      <p:sp>
        <p:nvSpPr>
          <p:cNvPr id="16" name="Unvan 1">
            <a:extLst>
              <a:ext uri="{FF2B5EF4-FFF2-40B4-BE49-F238E27FC236}">
                <a16:creationId xmlns:a16="http://schemas.microsoft.com/office/drawing/2014/main" id="{9AEEAAE9-D220-40CD-9358-CBE8704B422D}"/>
              </a:ext>
            </a:extLst>
          </p:cNvPr>
          <p:cNvSpPr txBox="1">
            <a:spLocks/>
          </p:cNvSpPr>
          <p:nvPr/>
        </p:nvSpPr>
        <p:spPr>
          <a:xfrm>
            <a:off x="0" y="6494312"/>
            <a:ext cx="12192000" cy="363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2021-2022 GÜZ YARIYILI </a:t>
            </a: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BİLGİSAYAR MÜHENDİSLİĞİ BÖLÜMÜ ÖDÜLLÜ PROJE YARIŞMASI                          </a:t>
            </a:r>
            <a:r>
              <a:rPr lang="tr-TR" sz="1600" dirty="0">
                <a:solidFill>
                  <a:srgbClr val="0000FF"/>
                </a:solidFill>
                <a:effectLst/>
                <a:latin typeface="Bookman Old Style"/>
                <a:ea typeface="Cambria" panose="02040503050406030204" pitchFamily="18" charset="0"/>
              </a:rPr>
              <a:t>6</a:t>
            </a: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/9</a:t>
            </a:r>
            <a:endParaRPr kumimoji="0" lang="tr-TR" sz="2800" b="1" i="0" u="none" strike="noStrike" kern="1200" cap="all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ookman Old Style"/>
              <a:ea typeface="Cambria" panose="020405030504060302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8004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van 1">
            <a:extLst>
              <a:ext uri="{FF2B5EF4-FFF2-40B4-BE49-F238E27FC236}">
                <a16:creationId xmlns:a16="http://schemas.microsoft.com/office/drawing/2014/main" id="{57EA409C-08CF-431E-80A3-B45026AA91CA}"/>
              </a:ext>
            </a:extLst>
          </p:cNvPr>
          <p:cNvSpPr txBox="1">
            <a:spLocks/>
          </p:cNvSpPr>
          <p:nvPr/>
        </p:nvSpPr>
        <p:spPr>
          <a:xfrm>
            <a:off x="1519312" y="12947"/>
            <a:ext cx="10672688" cy="10907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PROJENİN YAYGIN ETKİSİ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B820CB-018C-48E9-BAB1-135342D1AEB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60946" cy="109079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/>
              <a:ea typeface="Cambria" panose="02040503050406030204" pitchFamily="18" charset="0"/>
              <a:cs typeface="+mj-cs"/>
            </a:endParaRPr>
          </a:p>
        </p:txBody>
      </p:sp>
      <p:sp>
        <p:nvSpPr>
          <p:cNvPr id="16" name="Unvan 1">
            <a:extLst>
              <a:ext uri="{FF2B5EF4-FFF2-40B4-BE49-F238E27FC236}">
                <a16:creationId xmlns:a16="http://schemas.microsoft.com/office/drawing/2014/main" id="{9AEEAAE9-D220-40CD-9358-CBE8704B422D}"/>
              </a:ext>
            </a:extLst>
          </p:cNvPr>
          <p:cNvSpPr txBox="1">
            <a:spLocks/>
          </p:cNvSpPr>
          <p:nvPr/>
        </p:nvSpPr>
        <p:spPr>
          <a:xfrm>
            <a:off x="0" y="6494312"/>
            <a:ext cx="12192000" cy="363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2021-2022 GÜZ YARIYILI </a:t>
            </a: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BİLGİSAYAR MÜHENDİSLİĞİ BÖLÜMÜ ÖDÜLLÜ PROJE YARIŞMASI                          </a:t>
            </a:r>
            <a:r>
              <a:rPr lang="tr-TR" sz="1600" dirty="0">
                <a:solidFill>
                  <a:srgbClr val="0000FF"/>
                </a:solidFill>
                <a:effectLst/>
                <a:latin typeface="Bookman Old Style"/>
                <a:ea typeface="Cambria" panose="02040503050406030204" pitchFamily="18" charset="0"/>
              </a:rPr>
              <a:t>7</a:t>
            </a: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/9</a:t>
            </a:r>
            <a:endParaRPr kumimoji="0" lang="tr-TR" sz="2800" b="1" i="0" u="none" strike="noStrike" kern="1200" cap="all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ookman Old Style"/>
              <a:ea typeface="Cambria" panose="020405030504060302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93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van 1">
            <a:extLst>
              <a:ext uri="{FF2B5EF4-FFF2-40B4-BE49-F238E27FC236}">
                <a16:creationId xmlns:a16="http://schemas.microsoft.com/office/drawing/2014/main" id="{57EA409C-08CF-431E-80A3-B45026AA91CA}"/>
              </a:ext>
            </a:extLst>
          </p:cNvPr>
          <p:cNvSpPr txBox="1">
            <a:spLocks/>
          </p:cNvSpPr>
          <p:nvPr/>
        </p:nvSpPr>
        <p:spPr>
          <a:xfrm>
            <a:off x="1519312" y="12947"/>
            <a:ext cx="10672688" cy="10907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PROJE GÖSTERİMİ (</a:t>
            </a:r>
            <a:r>
              <a:rPr kumimoji="0" lang="tr-TR" sz="2000" b="0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Kaynak Kod, </a:t>
            </a:r>
            <a:r>
              <a:rPr kumimoji="0" lang="tr-TR" sz="2000" b="0" i="0" u="none" strike="noStrike" kern="1200" cap="all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arayüz</a:t>
            </a:r>
            <a:r>
              <a:rPr kumimoji="0" lang="tr-TR" sz="2000" b="0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, Donanım vb.</a:t>
            </a:r>
            <a:r>
              <a:rPr kumimoji="0" lang="tr-TR" sz="3200" b="1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)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B820CB-018C-48E9-BAB1-135342D1AEB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60946" cy="109079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/>
              <a:ea typeface="Cambria" panose="02040503050406030204" pitchFamily="18" charset="0"/>
              <a:cs typeface="+mj-cs"/>
            </a:endParaRPr>
          </a:p>
        </p:txBody>
      </p:sp>
      <p:sp>
        <p:nvSpPr>
          <p:cNvPr id="16" name="Unvan 1">
            <a:extLst>
              <a:ext uri="{FF2B5EF4-FFF2-40B4-BE49-F238E27FC236}">
                <a16:creationId xmlns:a16="http://schemas.microsoft.com/office/drawing/2014/main" id="{9AEEAAE9-D220-40CD-9358-CBE8704B422D}"/>
              </a:ext>
            </a:extLst>
          </p:cNvPr>
          <p:cNvSpPr txBox="1">
            <a:spLocks/>
          </p:cNvSpPr>
          <p:nvPr/>
        </p:nvSpPr>
        <p:spPr>
          <a:xfrm>
            <a:off x="0" y="6494312"/>
            <a:ext cx="12192000" cy="363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2021-2022 GÜZ YARIYILI </a:t>
            </a: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BİLGİSAYAR MÜHENDİSLİĞİ BÖLÜMÜ ÖDÜLLÜ PROJE YARIŞMASI                          </a:t>
            </a:r>
            <a:r>
              <a:rPr lang="tr-TR" sz="1600" dirty="0">
                <a:solidFill>
                  <a:srgbClr val="0000FF"/>
                </a:solidFill>
                <a:effectLst/>
                <a:latin typeface="Bookman Old Style"/>
                <a:ea typeface="Cambria" panose="02040503050406030204" pitchFamily="18" charset="0"/>
              </a:rPr>
              <a:t>8</a:t>
            </a:r>
            <a:r>
              <a:rPr kumimoji="0" lang="tr-TR" sz="1600" b="1" i="0" u="none" strike="noStrike" kern="1200" cap="all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okman Old Style"/>
                <a:ea typeface="Cambria" panose="02040503050406030204" pitchFamily="18" charset="0"/>
                <a:cs typeface="+mj-cs"/>
              </a:rPr>
              <a:t>/9</a:t>
            </a:r>
            <a:endParaRPr kumimoji="0" lang="tr-TR" sz="2800" b="1" i="0" u="none" strike="noStrike" kern="1200" cap="all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ookman Old Style"/>
              <a:ea typeface="Cambria" panose="02040503050406030204" pitchFamily="18" charset="0"/>
              <a:cs typeface="+mj-cs"/>
            </a:endParaRP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A38D6F7B-991F-46ED-B638-BF8DD6767C3A}"/>
              </a:ext>
            </a:extLst>
          </p:cNvPr>
          <p:cNvSpPr txBox="1">
            <a:spLocks/>
          </p:cNvSpPr>
          <p:nvPr/>
        </p:nvSpPr>
        <p:spPr>
          <a:xfrm>
            <a:off x="94130" y="1467037"/>
            <a:ext cx="12026152" cy="479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800" b="0" i="1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Geliştirilen yazılım ve/veya donanım 5 dakikalık sunum içinde jüri üyelerine gösterilmelidir.</a:t>
            </a:r>
            <a:endParaRPr kumimoji="0" lang="tr-TR" sz="2800" b="0" i="1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9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>
            <a:extLst>
              <a:ext uri="{FF2B5EF4-FFF2-40B4-BE49-F238E27FC236}">
                <a16:creationId xmlns:a16="http://schemas.microsoft.com/office/drawing/2014/main" id="{DE78D9E8-ED44-4B4F-9A28-13C881D90B74}"/>
              </a:ext>
            </a:extLst>
          </p:cNvPr>
          <p:cNvSpPr txBox="1">
            <a:spLocks/>
          </p:cNvSpPr>
          <p:nvPr/>
        </p:nvSpPr>
        <p:spPr>
          <a:xfrm>
            <a:off x="1519312" y="2765839"/>
            <a:ext cx="10672688" cy="10907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3200" b="1" i="0" cap="all">
                <a:solidFill>
                  <a:srgbClr val="000000"/>
                </a:solidFill>
                <a:effectLst/>
                <a:latin typeface="+mj-lt"/>
                <a:ea typeface="Cambria" panose="02040503050406030204" pitchFamily="18" charset="0"/>
                <a:cs typeface="+mj-cs"/>
              </a:defRPr>
            </a:lvl1pPr>
          </a:lstStyle>
          <a:p>
            <a:pPr algn="ctr"/>
            <a:r>
              <a:rPr lang="tr-TR" sz="3200" cap="none" dirty="0">
                <a:solidFill>
                  <a:srgbClr val="000000"/>
                </a:solidFill>
                <a:effectLst/>
                <a:ea typeface="Cambria" panose="02040503050406030204" pitchFamily="18" charset="0"/>
              </a:rPr>
              <a:t>DİNLEDİĞİNİZ İÇİN TEŞEKKÜR EDERİM</a:t>
            </a:r>
            <a:endParaRPr lang="tr-TR" cap="none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92740A4-6F24-47E0-9954-01767207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A5DBE44-9D14-4AC8-998C-BB2FCB24FC38}"/>
              </a:ext>
            </a:extLst>
          </p:cNvPr>
          <p:cNvSpPr txBox="1">
            <a:spLocks/>
          </p:cNvSpPr>
          <p:nvPr/>
        </p:nvSpPr>
        <p:spPr>
          <a:xfrm>
            <a:off x="1" y="2765840"/>
            <a:ext cx="1360946" cy="109079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0000"/>
              </a:solidFill>
              <a:effectLst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02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Özel 3">
      <a:majorFont>
        <a:latin typeface="Bookman Old Style"/>
        <a:ea typeface=""/>
        <a:cs typeface=""/>
      </a:majorFont>
      <a:minorFont>
        <a:latin typeface="Rockwell"/>
        <a:ea typeface=""/>
        <a:cs typeface="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amask">
    <a:dk1>
      <a:sysClr val="windowText" lastClr="000000"/>
    </a:dk1>
    <a:lt1>
      <a:sysClr val="window" lastClr="FFFFFF"/>
    </a:lt1>
    <a:dk2>
      <a:srgbClr val="2A5B7F"/>
    </a:dk2>
    <a:lt2>
      <a:srgbClr val="ABDAFC"/>
    </a:lt2>
    <a:accent1>
      <a:srgbClr val="9EC544"/>
    </a:accent1>
    <a:accent2>
      <a:srgbClr val="50BEA3"/>
    </a:accent2>
    <a:accent3>
      <a:srgbClr val="4A9CCC"/>
    </a:accent3>
    <a:accent4>
      <a:srgbClr val="9A66CA"/>
    </a:accent4>
    <a:accent5>
      <a:srgbClr val="C54F71"/>
    </a:accent5>
    <a:accent6>
      <a:srgbClr val="DE9C3C"/>
    </a:accent6>
    <a:hlink>
      <a:srgbClr val="6BA9DA"/>
    </a:hlink>
    <a:folHlink>
      <a:srgbClr val="A0BCD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41016</TotalTime>
  <Words>150</Words>
  <Application>Microsoft Office PowerPoint</Application>
  <PresentationFormat>Geniş ekran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Rockwell</vt:lpstr>
      <vt:lpstr>Times New Roman</vt:lpstr>
      <vt:lpstr>Damask</vt:lpstr>
      <vt:lpstr>Projenin Adı</vt:lpstr>
      <vt:lpstr>PROJENİN AMACI</vt:lpstr>
      <vt:lpstr>PROJENİN ÖZGÜN DEĞERİ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FB</cp:lastModifiedBy>
  <cp:revision>864</cp:revision>
  <dcterms:created xsi:type="dcterms:W3CDTF">2014-09-16T21:27:06Z</dcterms:created>
  <dcterms:modified xsi:type="dcterms:W3CDTF">2021-12-14T13:53:12Z</dcterms:modified>
</cp:coreProperties>
</file>