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9144000" cy="6858000"/>
  <p:defaultTextStyle>
    <a:defPPr>
      <a:defRPr lang="tr-TR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3510" y="-576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305D6-39BE-4750-A80F-8CD0C244D1BC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663950" y="514350"/>
            <a:ext cx="18161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8A31B-B19F-463D-8EC2-749A979543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60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663950" y="514350"/>
            <a:ext cx="1816100" cy="257175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8A31B-B19F-463D-8EC2-749A9795433B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90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04010" y="9406421"/>
            <a:ext cx="18178780" cy="649056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10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83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5505430" y="1212607"/>
            <a:ext cx="4812030" cy="2583610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069341" y="1212607"/>
            <a:ext cx="14079643" cy="2583610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95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921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89410" y="12833950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5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69342" y="7065331"/>
            <a:ext cx="9445837" cy="19983385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871624" y="7065331"/>
            <a:ext cx="9445837" cy="19983385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21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69341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69341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65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16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76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9341" y="1205593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61648" y="1205597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69341" y="6336369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42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91962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191962" y="2705573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191962" y="23698292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97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069340" y="1212607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5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069343" y="28065054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95F6-9635-4005-B967-96F90F4DB504}" type="datetimeFigureOut">
              <a:rPr lang="tr-TR" smtClean="0"/>
              <a:pPr/>
              <a:t>8.5.2018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7307160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5327210" y="28065054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86D7B-5FD3-4F8E-ACFA-949C7CFABAD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60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42150" y="3721503"/>
            <a:ext cx="18178780" cy="2471142"/>
          </a:xfrm>
        </p:spPr>
        <p:txBody>
          <a:bodyPr>
            <a:noAutofit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Öğrenci Ad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Soyad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Numara 2. Öğrenci Ad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Soyad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Numara 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Öğrenci Ad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Soyad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Numara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6270273"/>
            <a:ext cx="21386800" cy="4179981"/>
          </a:xfrm>
        </p:spPr>
        <p:txBody>
          <a:bodyPr numCol="1">
            <a:normAutofit/>
          </a:bodyPr>
          <a:lstStyle/>
          <a:p>
            <a:pPr algn="l"/>
            <a:r>
              <a:rPr lang="tr-TR" sz="4000" b="1" dirty="0">
                <a:solidFill>
                  <a:schemeClr val="tx1"/>
                </a:solidFill>
              </a:rPr>
              <a:t>Özet 200-250 kelimeden oluşacaktır</a:t>
            </a:r>
            <a:r>
              <a:rPr lang="tr-TR" sz="4000" b="1" dirty="0" smtClean="0">
                <a:solidFill>
                  <a:schemeClr val="tx1"/>
                </a:solidFill>
              </a:rPr>
              <a:t>. </a:t>
            </a:r>
            <a:r>
              <a:rPr lang="tr-TR" sz="4000" dirty="0" smtClean="0">
                <a:solidFill>
                  <a:schemeClr val="tx1"/>
                </a:solidFill>
              </a:rPr>
              <a:t>En </a:t>
            </a:r>
            <a:r>
              <a:rPr lang="tr-TR" sz="4000" dirty="0">
                <a:solidFill>
                  <a:schemeClr val="tx1"/>
                </a:solidFill>
              </a:rPr>
              <a:t>az 3 anahtar kelime kullanılacaktır</a:t>
            </a:r>
            <a:r>
              <a:rPr lang="tr-TR" sz="4000" dirty="0" smtClean="0">
                <a:solidFill>
                  <a:schemeClr val="tx1"/>
                </a:solidFill>
              </a:rPr>
              <a:t>. Metin tek sütun halinde yazılacaktır. </a:t>
            </a:r>
            <a:r>
              <a:rPr lang="tr-TR" sz="4000" dirty="0" err="1" smtClean="0">
                <a:solidFill>
                  <a:schemeClr val="tx1"/>
                </a:solidFill>
              </a:rPr>
              <a:t>Times</a:t>
            </a:r>
            <a:r>
              <a:rPr lang="tr-TR" sz="4000" dirty="0" smtClean="0">
                <a:solidFill>
                  <a:schemeClr val="tx1"/>
                </a:solidFill>
              </a:rPr>
              <a:t> New Roman 20 punto kullanılacaktır. Özet 200-250 kelimeden oluşacaktır. En az 3 anahtar kelime kullanılacaktır. Metin tek sütun halinde yazılacaktır. </a:t>
            </a:r>
            <a:r>
              <a:rPr lang="tr-TR" sz="4000" dirty="0" err="1" smtClean="0">
                <a:solidFill>
                  <a:schemeClr val="tx1"/>
                </a:solidFill>
              </a:rPr>
              <a:t>Times</a:t>
            </a:r>
            <a:r>
              <a:rPr lang="tr-TR" sz="4000" dirty="0" smtClean="0">
                <a:solidFill>
                  <a:schemeClr val="tx1"/>
                </a:solidFill>
              </a:rPr>
              <a:t> New Roman 20 punto kullanılacaktır. Özet 200-250 kelimeden oluşacaktır. En az 3 anahtar kelime kullanılacaktır. Metin tek sütun halinde yazılacaktır. </a:t>
            </a:r>
            <a:r>
              <a:rPr lang="tr-TR" sz="4000" dirty="0" err="1" smtClean="0">
                <a:solidFill>
                  <a:schemeClr val="tx1"/>
                </a:solidFill>
              </a:rPr>
              <a:t>Times</a:t>
            </a:r>
            <a:r>
              <a:rPr lang="tr-TR" sz="4000" dirty="0" smtClean="0">
                <a:solidFill>
                  <a:schemeClr val="tx1"/>
                </a:solidFill>
              </a:rPr>
              <a:t> New Roman 20 punto kullanılacaktır.  </a:t>
            </a:r>
          </a:p>
          <a:p>
            <a:pPr algn="l"/>
            <a:endParaRPr lang="tr-TR" sz="4000" dirty="0" smtClean="0">
              <a:solidFill>
                <a:schemeClr val="tx1"/>
              </a:solidFill>
            </a:endParaRPr>
          </a:p>
          <a:p>
            <a:pPr algn="l"/>
            <a:endParaRPr lang="tr-TR" sz="4000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2759338" y="27354052"/>
            <a:ext cx="15664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2017 - 2018 EĞİTİM ÖĞRETİM </a:t>
            </a:r>
            <a:r>
              <a:rPr lang="tr-TR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YILI</a:t>
            </a:r>
          </a:p>
          <a:p>
            <a:pPr algn="ctr"/>
            <a:r>
              <a:rPr lang="tr-TR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tr-TR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 </a:t>
            </a:r>
            <a:r>
              <a:rPr lang="tr-T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SERGİSİ VE YARIŞMASI</a:t>
            </a:r>
            <a:endParaRPr lang="tr-TR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742150" y="1274685"/>
            <a:ext cx="18178780" cy="2471142"/>
          </a:xfrm>
          <a:prstGeom prst="rect">
            <a:avLst/>
          </a:prstGeom>
        </p:spPr>
        <p:txBody>
          <a:bodyPr vert="horz" lIns="295232" tIns="147616" rIns="295232" bIns="147616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PROJE ADI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  <a:r>
              <a:rPr lang="tr-TR" sz="4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 ADI PROJE ADI PROJE ADI PROJE ADI PROJE ADI PROJE ADI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0" y="5862469"/>
            <a:ext cx="21386800" cy="305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0" y="9940499"/>
            <a:ext cx="21386800" cy="305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Dikdörtgen"/>
          <p:cNvSpPr/>
          <p:nvPr/>
        </p:nvSpPr>
        <p:spPr>
          <a:xfrm>
            <a:off x="0" y="25946768"/>
            <a:ext cx="21386800" cy="305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0" y="23296048"/>
            <a:ext cx="21386800" cy="305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lt Başlık 2"/>
          <p:cNvSpPr txBox="1">
            <a:spLocks/>
          </p:cNvSpPr>
          <p:nvPr/>
        </p:nvSpPr>
        <p:spPr>
          <a:xfrm>
            <a:off x="0" y="23703851"/>
            <a:ext cx="21386800" cy="2242917"/>
          </a:xfrm>
          <a:prstGeom prst="rect">
            <a:avLst/>
          </a:prstGeom>
        </p:spPr>
        <p:txBody>
          <a:bodyPr vert="horz" lIns="295232" tIns="147616" rIns="295232" bIns="147616" numCol="1" rtlCol="0">
            <a:normAutofit/>
          </a:bodyPr>
          <a:lstStyle/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tr-TR" sz="4000" b="1" dirty="0" smtClean="0"/>
              <a:t>Sonuçlar, öneriler ve gelecek çalışmalar</a:t>
            </a: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10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Alt Başlık 2"/>
          <p:cNvSpPr txBox="1">
            <a:spLocks/>
          </p:cNvSpPr>
          <p:nvPr/>
        </p:nvSpPr>
        <p:spPr>
          <a:xfrm>
            <a:off x="0" y="10246351"/>
            <a:ext cx="21386800" cy="12845795"/>
          </a:xfrm>
          <a:prstGeom prst="rect">
            <a:avLst/>
          </a:prstGeom>
        </p:spPr>
        <p:txBody>
          <a:bodyPr vert="horz" lIns="295232" tIns="147616" rIns="295232" bIns="147616" numCol="1" rtlCol="0">
            <a:normAutofit/>
          </a:bodyPr>
          <a:lstStyle/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tr-TR" sz="4000" b="1" dirty="0" smtClean="0"/>
              <a:t>Görseller ve Tablolar: </a:t>
            </a:r>
            <a:r>
              <a:rPr lang="tr-TR" sz="4000" dirty="0" smtClean="0"/>
              <a:t>Her şeklin ve tablonun altına numaralandırılmış açıklaması verilecektir</a:t>
            </a: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10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Engineers of the fu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087" y="12081466"/>
            <a:ext cx="5108316" cy="6320947"/>
          </a:xfrm>
          <a:prstGeom prst="rect">
            <a:avLst/>
          </a:prstGeom>
          <a:noFill/>
        </p:spPr>
      </p:pic>
      <p:pic>
        <p:nvPicPr>
          <p:cNvPr id="2052" name="Picture 4" descr="İlgili resi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3477" y="12081465"/>
            <a:ext cx="8137498" cy="6524848"/>
          </a:xfrm>
          <a:prstGeom prst="rect">
            <a:avLst/>
          </a:prstGeom>
          <a:noFill/>
        </p:spPr>
      </p:pic>
      <p:pic>
        <p:nvPicPr>
          <p:cNvPr id="2054" name="Picture 6" descr="student charts ile ilgili görsel sonuc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70744" y="11979514"/>
            <a:ext cx="5166739" cy="6715897"/>
          </a:xfrm>
          <a:prstGeom prst="rect">
            <a:avLst/>
          </a:prstGeom>
          <a:noFill/>
        </p:spPr>
      </p:pic>
      <p:sp>
        <p:nvSpPr>
          <p:cNvPr id="18" name="Alt Başlık 2"/>
          <p:cNvSpPr txBox="1">
            <a:spLocks/>
          </p:cNvSpPr>
          <p:nvPr/>
        </p:nvSpPr>
        <p:spPr>
          <a:xfrm>
            <a:off x="318087" y="18606313"/>
            <a:ext cx="5035078" cy="1529261"/>
          </a:xfrm>
          <a:prstGeom prst="rect">
            <a:avLst/>
          </a:prstGeom>
        </p:spPr>
        <p:txBody>
          <a:bodyPr vert="horz" lIns="295232" tIns="147616" rIns="295232" bIns="147616" numCol="1" rtlCol="0">
            <a:normAutofit/>
          </a:bodyPr>
          <a:lstStyle/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tr-TR" sz="4000" b="1" dirty="0" smtClean="0"/>
              <a:t>Şekil 1. </a:t>
            </a:r>
            <a:r>
              <a:rPr lang="tr-TR" sz="4000" dirty="0" smtClean="0"/>
              <a:t>Robot genel görünüşü</a:t>
            </a: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10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Alt Başlık 2"/>
          <p:cNvSpPr txBox="1">
            <a:spLocks/>
          </p:cNvSpPr>
          <p:nvPr/>
        </p:nvSpPr>
        <p:spPr>
          <a:xfrm>
            <a:off x="5963477" y="18810215"/>
            <a:ext cx="8035782" cy="1529261"/>
          </a:xfrm>
          <a:prstGeom prst="rect">
            <a:avLst/>
          </a:prstGeom>
        </p:spPr>
        <p:txBody>
          <a:bodyPr vert="horz" lIns="295232" tIns="147616" rIns="295232" bIns="147616" numCol="1" rtlCol="0">
            <a:normAutofit/>
          </a:bodyPr>
          <a:lstStyle/>
          <a:p>
            <a:pPr marL="0" marR="0" lvl="0" indent="0" algn="ctr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tr-TR" sz="4000" b="1" dirty="0" smtClean="0"/>
              <a:t>Şekil 2. </a:t>
            </a:r>
            <a:r>
              <a:rPr lang="tr-TR" sz="4000" dirty="0" smtClean="0"/>
              <a:t>Laboratuar çalışmaları</a:t>
            </a: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10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Alt Başlık 2"/>
          <p:cNvSpPr txBox="1">
            <a:spLocks/>
          </p:cNvSpPr>
          <p:nvPr/>
        </p:nvSpPr>
        <p:spPr>
          <a:xfrm>
            <a:off x="15423322" y="18096561"/>
            <a:ext cx="5035078" cy="1529261"/>
          </a:xfrm>
          <a:prstGeom prst="rect">
            <a:avLst/>
          </a:prstGeom>
        </p:spPr>
        <p:txBody>
          <a:bodyPr vert="horz" lIns="295232" tIns="147616" rIns="295232" bIns="147616" numCol="1" rtlCol="0">
            <a:normAutofit/>
          </a:bodyPr>
          <a:lstStyle/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tr-TR" sz="4000" b="1" dirty="0" smtClean="0"/>
              <a:t>Şekil 3. </a:t>
            </a:r>
            <a:r>
              <a:rPr lang="tr-TR" sz="4000" dirty="0" smtClean="0"/>
              <a:t>Çalışma hiyerarşisi</a:t>
            </a: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r-TR" sz="10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" name="Resim 3" descr="http://tf.selcuk.edu.tr/dosyalar/files/033/Site/Logolar/TF_Logo_TR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120" y="26877291"/>
            <a:ext cx="4664840" cy="248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Resim 3" descr="http://tf.selcuk.edu.tr/dosyalar/files/033/Site/Logolar/TF_Logo_TR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3776" y="26805283"/>
            <a:ext cx="4664840" cy="2488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96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158</Words>
  <Application>Microsoft Office PowerPoint</Application>
  <PresentationFormat>Özel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1. Öğrenci Ad Soyad ve Numara 2. Öğrenci Ad Soyad ve Numara n. Öğrenci Ad Soyad ve Numara Bölümü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biz</dc:creator>
  <cp:lastModifiedBy>biz</cp:lastModifiedBy>
  <cp:revision>7</cp:revision>
  <dcterms:created xsi:type="dcterms:W3CDTF">2018-05-03T17:56:27Z</dcterms:created>
  <dcterms:modified xsi:type="dcterms:W3CDTF">2018-05-08T18:06:26Z</dcterms:modified>
</cp:coreProperties>
</file>